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Source Code Pro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CodePro-bold.fntdata"/><Relationship Id="rId27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60e6cc65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60e6cc65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60e6cc652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60e6cc65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60e6cc652_0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60e6cc65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7a435318c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7a43531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60e6cc652_0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60e6cc65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60e6cc652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60e6cc65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7a435318c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7a435318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7a435318c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7a435318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0e6cc652_0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0e6cc65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60e6cc652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60e6cc6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60e6cc652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60e6cc65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60e6cc652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60e6cc65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60e6cc652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60e6cc6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60e6cc652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60e6cc65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60e6cc652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60e6cc65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174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Firebase - Expo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1" y="1468825"/>
            <a:ext cx="4593935" cy="30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825" y="1379275"/>
            <a:ext cx="1906000" cy="2848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atay konumda, siyah akıllı telefon" id="145" name="Google Shape;14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29600" y="1106000"/>
            <a:ext cx="2092451" cy="350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Fark ve Tahmin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 </a:t>
            </a:r>
            <a:endParaRPr/>
          </a:p>
        </p:txBody>
      </p:sp>
      <p:pic>
        <p:nvPicPr>
          <p:cNvPr descr="Yatay konumda, siyah akıllı telefon" id="152" name="Google Shape;15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0625" y="1061500"/>
            <a:ext cx="2092451" cy="350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525" y="1345050"/>
            <a:ext cx="1870675" cy="28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Hadoop Kullanımı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//Buraya 3.Tab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71" y="1106000"/>
            <a:ext cx="7259853" cy="38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Big Data Google Cloud Clusters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 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114" y="1106000"/>
            <a:ext cx="6440885" cy="40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Numpy ile Cloud üzerinde Data Visualisation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//Buraya 3.Tab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6008"/>
            <a:ext cx="9144001" cy="347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Numpy ile Cloud üzerinde Data Visualisation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//Buraya 3.Tab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6877"/>
            <a:ext cx="7783824" cy="37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//Buraya 3.Tab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Maliyet Analizi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30"/>
          <p:cNvCxnSpPr/>
          <p:nvPr/>
        </p:nvCxnSpPr>
        <p:spPr>
          <a:xfrm>
            <a:off x="4941300" y="3302208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3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Sürdürülebilirlik</a:t>
            </a:r>
            <a:endParaRPr/>
          </a:p>
        </p:txBody>
      </p:sp>
      <p:sp>
        <p:nvSpPr>
          <p:cNvPr id="204" name="Google Shape;204;p31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tr"/>
              <a:t>Google cloudun ilk deneme süreci boyunca sürdürülebilir.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800"/>
              <a:t>LAMA 35</a:t>
            </a:r>
            <a:endParaRPr b="1" sz="2800"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 sz="1400"/>
              <a:t>Gerçek zamanlı lm35ten gelen verinizi, LAMA35 app üzerinde internetteki hava durumu bilgisi ile karşılaştırın ve big data ile geleceği tahmin edin.</a:t>
            </a:r>
            <a:endParaRPr sz="1400"/>
          </a:p>
        </p:txBody>
      </p:sp>
      <p:pic>
        <p:nvPicPr>
          <p:cNvPr descr="Kapağı açık, Chromebook dizüstü bilgisayar"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0" l="3763" r="3763" t="0"/>
          <a:stretch/>
        </p:blipFill>
        <p:spPr>
          <a:xfrm>
            <a:off x="4131700" y="978250"/>
            <a:ext cx="4142048" cy="2335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atay konumda, siyah akıllı telefon"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8176" y="155952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6">
            <a:alphaModFix/>
          </a:blip>
          <a:srcRect b="0" l="199" r="209" t="0"/>
          <a:stretch/>
        </p:blipFill>
        <p:spPr>
          <a:xfrm>
            <a:off x="7548750" y="1809720"/>
            <a:ext cx="1514675" cy="269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1700" y="2528552"/>
            <a:ext cx="2808000" cy="11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400"/>
              <a:t>Onur Osman Güle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/>
              <a:t>g171210021</a:t>
            </a:r>
            <a:endParaRPr sz="1400"/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393725" y="2571752"/>
            <a:ext cx="2808000" cy="15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400"/>
              <a:t>Fatih Enis Kaya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/>
              <a:t>g171210375</a:t>
            </a:r>
            <a:endParaRPr sz="1400"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6201725" y="2571752"/>
            <a:ext cx="2808000" cy="15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400"/>
              <a:t>Fatih Aslan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00"/>
              <a:t>g171210045</a:t>
            </a:r>
            <a:endParaRPr sz="1400"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550" y="220450"/>
            <a:ext cx="5388901" cy="23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/>
          <p:nvPr/>
        </p:nvSpPr>
        <p:spPr>
          <a:xfrm>
            <a:off x="225775" y="1128825"/>
            <a:ext cx="1109100" cy="54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Teşekkürler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tr" sz="2400"/>
              <a:t>Nesnelerin İnterneti Proje Ödevi 2-A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800"/>
              <a:t>Teknolojiler</a:t>
            </a:r>
            <a:endParaRPr sz="3800"/>
          </a:p>
        </p:txBody>
      </p:sp>
      <p:sp>
        <p:nvSpPr>
          <p:cNvPr id="79" name="Google Shape;79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ESP8266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LM35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REACT NATIVE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Firebase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Google Cloud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Cluster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React Native ve Expo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50" y="1468825"/>
            <a:ext cx="8696325" cy="33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OpenWeather ve RN Expo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a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5"/>
            <a:ext cx="3545925" cy="3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375" y="1468825"/>
            <a:ext cx="3894925" cy="309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7"/>
          <p:cNvCxnSpPr>
            <a:stCxn id="100" idx="3"/>
            <a:endCxn id="101" idx="1"/>
          </p:cNvCxnSpPr>
          <p:nvPr/>
        </p:nvCxnSpPr>
        <p:spPr>
          <a:xfrm flipH="1" rot="10800000">
            <a:off x="3857625" y="3018825"/>
            <a:ext cx="1079700" cy="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7"/>
          <p:cNvCxnSpPr>
            <a:stCxn id="100" idx="3"/>
            <a:endCxn id="101" idx="1"/>
          </p:cNvCxnSpPr>
          <p:nvPr/>
        </p:nvCxnSpPr>
        <p:spPr>
          <a:xfrm flipH="1" rot="10800000">
            <a:off x="3857625" y="3018825"/>
            <a:ext cx="1079700" cy="2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OpenWeather ve RN Expo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a</a:t>
            </a:r>
            <a:endParaRPr/>
          </a:p>
        </p:txBody>
      </p:sp>
      <p:cxnSp>
        <p:nvCxnSpPr>
          <p:cNvPr id="110" name="Google Shape;110;p18"/>
          <p:cNvCxnSpPr/>
          <p:nvPr/>
        </p:nvCxnSpPr>
        <p:spPr>
          <a:xfrm flipH="1" rot="10800000">
            <a:off x="4149950" y="3029925"/>
            <a:ext cx="1079700" cy="22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5"/>
            <a:ext cx="3545925" cy="314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atay konumda, siyah akıllı telefon"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9300" y="1106000"/>
            <a:ext cx="2092451" cy="350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5">
            <a:alphaModFix/>
          </a:blip>
          <a:srcRect b="0" l="199" r="209" t="0"/>
          <a:stretch/>
        </p:blipFill>
        <p:spPr>
          <a:xfrm>
            <a:off x="5919325" y="1397475"/>
            <a:ext cx="1884275" cy="28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ESP 8266 - LM 35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5"/>
            <a:ext cx="4174150" cy="30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68825"/>
            <a:ext cx="4260300" cy="30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ESP 8266 - LM 35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68825"/>
            <a:ext cx="8115300" cy="27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ESP 8266 - LM 35 - Firebase</a:t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tr"/>
              <a:t>//buraya aga.ino ss gelecek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366" y="1468825"/>
            <a:ext cx="4593935" cy="30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15350"/>
            <a:ext cx="3812749" cy="1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